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11.11.2019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6180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8165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1750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6534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9112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2314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98834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4342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1124744"/>
            <a:ext cx="3672408" cy="50405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36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3356992"/>
            <a:ext cx="7848872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5400" i="1" dirty="0" smtClean="0">
                <a:latin typeface="Georgia" panose="02040502050405020303" pitchFamily="18" charset="0"/>
              </a:rPr>
              <a:t>Плач за втраченим запалом</a:t>
            </a:r>
            <a:endParaRPr lang="uk-UA" sz="54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Блажен,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ухопить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порозбиває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об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скелю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і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твої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надії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мрії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!…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:9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3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Над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річками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центральної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там ми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сиділи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й плакали, коли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згадували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про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духовний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запал 90-х!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 вербах </a:t>
            </a: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повісили</a:t>
            </a:r>
            <a:r>
              <a:rPr lang="en-US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гітари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718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3924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співу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пісні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нас там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жадали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були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руйнівники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веселощів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мучителі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Заспівайте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но нам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пісень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про Спасителя!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0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Як же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зможемо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ми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заспівати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Господнюю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пісню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коли земля наша 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</a:t>
            </a:r>
            <a:r>
              <a:rPr lang="en-US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такій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скруті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?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96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Якщо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 забуду за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Твої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чудеса і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принесені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пробудження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о Господи Боже, хай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забуде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за мене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правиця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моя!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08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8245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Нехай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язик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мого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піднебіння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прилипне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якщо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 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 буду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Всемогутнього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Визволителя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пам’ятати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4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якщо</a:t>
            </a:r>
            <a:r>
              <a:rPr lang="ru-RU" sz="4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 поставлю я Славного Спасителя над </a:t>
            </a:r>
            <a:r>
              <a:rPr lang="ru-RU" sz="40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радість</a:t>
            </a:r>
            <a:r>
              <a:rPr lang="en-US" sz="4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найвищу</a:t>
            </a:r>
            <a:r>
              <a:rPr lang="ru-RU" sz="4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свою!… </a:t>
            </a: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60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Пам’ятай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же, о Господи,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політикам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про день, коли на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напали, як кричали вони: Та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нічого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Руйнуйте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руйнуйте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аж до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підвалин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її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!…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2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3924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ворожий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маєш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ограбований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бути, блажен,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заплатить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тобі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твій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чин,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нам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заподіяв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:8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95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18</Words>
  <Application>Microsoft Office PowerPoint</Application>
  <PresentationFormat>Экран (4:3)</PresentationFormat>
  <Paragraphs>84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ПСАЛОМ 137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175</cp:revision>
  <dcterms:created xsi:type="dcterms:W3CDTF">2011-03-25T18:27:23Z</dcterms:created>
  <dcterms:modified xsi:type="dcterms:W3CDTF">2019-11-11T20:09:58Z</dcterms:modified>
</cp:coreProperties>
</file>